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8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72DBBE-39CA-4A24-BF4F-0BAC5E5680C7}">
          <p14:sldIdLst>
            <p14:sldId id="256"/>
            <p14:sldId id="257"/>
            <p14:sldId id="262"/>
            <p14:sldId id="258"/>
            <p14:sldId id="261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5965" y="21295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914" y="488749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28" name="Picture 4" descr="0_b4aba_42fa64c8_XL - ART Этаж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80975"/>
            <a:ext cx="76200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4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6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3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6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1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9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3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годняя вышивка бисером елочные игрушки своими рукам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3" y="286446"/>
            <a:ext cx="5585026" cy="34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91" y="535156"/>
            <a:ext cx="63950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5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1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9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годняя вышивка бисером елочные игрушки своими рукам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3" y="286446"/>
            <a:ext cx="3053860" cy="18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91" y="535156"/>
            <a:ext cx="63950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новогодний шар png » PNG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14" y="38786"/>
            <a:ext cx="2534616" cy="28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7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CA0E-AA57-4C14-9AC7-9A6D8B3789B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5FF9-9503-4635-9F36-BEB3EA853E2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новогодний шар png » PNG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14" y="38786"/>
            <a:ext cx="2534616" cy="28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9961" y="1833694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000" b="1" i="1" dirty="0" smtClean="0">
                <a:solidFill>
                  <a:srgbClr val="FF0000"/>
                </a:solidFill>
              </a:rPr>
              <a:t>«И снова в гости к нам придет счастливый </a:t>
            </a:r>
            <a:r>
              <a:rPr lang="ru-RU" sz="5000" b="1" i="1" dirty="0">
                <a:solidFill>
                  <a:srgbClr val="FF0000"/>
                </a:solidFill>
              </a:rPr>
              <a:t>Н</a:t>
            </a:r>
            <a:r>
              <a:rPr lang="ru-RU" sz="5000" b="1" i="1" dirty="0" smtClean="0">
                <a:solidFill>
                  <a:srgbClr val="FF0000"/>
                </a:solidFill>
              </a:rPr>
              <a:t>овый год!»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961" y="4376511"/>
            <a:ext cx="9144000" cy="218565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Познавательный, творческий проект.</a:t>
            </a:r>
          </a:p>
          <a:p>
            <a:pPr algn="r"/>
            <a:r>
              <a:rPr lang="ru-RU" dirty="0" smtClean="0"/>
              <a:t>Подготовительная к школе группа «Рябинка»</a:t>
            </a:r>
          </a:p>
          <a:p>
            <a:pPr algn="r"/>
            <a:r>
              <a:rPr lang="ru-RU" b="1" dirty="0" smtClean="0"/>
              <a:t>Авторы: </a:t>
            </a:r>
            <a:r>
              <a:rPr lang="ru-RU" b="1" dirty="0" err="1" smtClean="0"/>
              <a:t>Дунда</a:t>
            </a:r>
            <a:r>
              <a:rPr lang="ru-RU" b="1" dirty="0" smtClean="0"/>
              <a:t> Екатерина Сергеевна</a:t>
            </a:r>
          </a:p>
          <a:p>
            <a:pPr algn="r"/>
            <a:r>
              <a:rPr lang="ru-RU" b="1" dirty="0" smtClean="0"/>
              <a:t>Заборовская Ирина Владимировна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299" y="541475"/>
            <a:ext cx="6511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Парциальная программа </a:t>
            </a:r>
          </a:p>
          <a:p>
            <a:pPr algn="r"/>
            <a:r>
              <a:rPr lang="ru-RU" sz="2800" b="1" dirty="0" smtClean="0"/>
              <a:t>«Ребенок в масштабе времени»</a:t>
            </a:r>
          </a:p>
        </p:txBody>
      </p:sp>
    </p:spTree>
    <p:extLst>
      <p:ext uri="{BB962C8B-B14F-4D97-AF65-F5344CB8AC3E}">
        <p14:creationId xmlns:p14="http://schemas.microsoft.com/office/powerpoint/2010/main" val="221887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76365" y="833717"/>
            <a:ext cx="6104964" cy="17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Цель проекта: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познакомить детей с историей празднования Нового года в России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7860" y="2756647"/>
            <a:ext cx="10995210" cy="364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		Задачи </a:t>
            </a:r>
            <a:r>
              <a:rPr lang="ru-RU" altLang="ru-RU" sz="2400" b="1" dirty="0">
                <a:latin typeface="Times New Roman" panose="02020603050405020304" pitchFamily="18" charset="0"/>
              </a:rPr>
              <a:t>проекта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/>
              <a:t>			- расширить </a:t>
            </a:r>
            <a:r>
              <a:rPr lang="ru-RU" sz="2400" dirty="0"/>
              <a:t>представления детей об общенародном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празднике </a:t>
            </a:r>
            <a:r>
              <a:rPr lang="ru-RU" sz="2400" dirty="0"/>
              <a:t>новогодней елки;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dirty="0"/>
              <a:t>у дошкольников интеллектуальную инициативу, организаторские способности, побуждать активно участвовать в подготовке и проведении праздника в детском саду и семье;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оспитывать </a:t>
            </a:r>
            <a:r>
              <a:rPr lang="ru-RU" sz="2400" dirty="0"/>
              <a:t>интерес к народной культуре, любовь к ручному труду, осознанно правильное отношение к традициям своего народа 	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3123" y="726140"/>
            <a:ext cx="10827217" cy="57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Тип проекта:</a:t>
            </a:r>
            <a:r>
              <a:rPr lang="ru-RU" altLang="ru-RU" sz="2000" dirty="0">
                <a:latin typeface="Times New Roman" panose="02020603050405020304" pitchFamily="18" charset="0"/>
              </a:rPr>
              <a:t>  краткосрочный (срок реализации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–</a:t>
            </a: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4.12.2020 - 25.12.2020, групповой, познавательный, творческий).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Участники </a:t>
            </a:r>
            <a:r>
              <a:rPr lang="ru-RU" altLang="ru-RU" sz="2000" b="1" dirty="0">
                <a:latin typeface="Times New Roman" panose="02020603050405020304" pitchFamily="18" charset="0"/>
              </a:rPr>
              <a:t>проекта:</a:t>
            </a:r>
            <a:r>
              <a:rPr lang="ru-RU" altLang="ru-RU" sz="2000" dirty="0">
                <a:latin typeface="Times New Roman" panose="02020603050405020304" pitchFamily="18" charset="0"/>
              </a:rPr>
              <a:t> воспитатели, дети подготовительной к школе группы и </a:t>
            </a:r>
            <a:endParaRPr lang="ru-RU" altLang="ru-RU" sz="20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их </a:t>
            </a:r>
            <a:r>
              <a:rPr lang="ru-RU" altLang="ru-RU" sz="2000" dirty="0">
                <a:latin typeface="Times New Roman" panose="02020603050405020304" pitchFamily="18" charset="0"/>
              </a:rPr>
              <a:t>родители.</a:t>
            </a:r>
          </a:p>
          <a:p>
            <a:pPr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Планируемые результаты: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Дети: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формирование у детей представлений о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традициях празднования Нового года в России;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формирование у детей знаний об истории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елочных игрушек;</a:t>
            </a:r>
          </a:p>
          <a:p>
            <a:pPr marL="0" lvl="2" indent="174625"/>
            <a:r>
              <a:rPr lang="ru-RU" altLang="ru-RU" sz="2000" dirty="0" smtClean="0">
                <a:latin typeface="Times New Roman" panose="02020603050405020304" pitchFamily="18" charset="0"/>
              </a:rPr>
              <a:t>умеют </a:t>
            </a:r>
            <a:r>
              <a:rPr lang="ru-RU" altLang="ru-RU" sz="2000" dirty="0">
                <a:latin typeface="Times New Roman" panose="02020603050405020304" pitchFamily="18" charset="0"/>
              </a:rPr>
              <a:t>создавать елочные украшения своими руками.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Родители: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активное участие в оформлении выставки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новогодних игрушек, в создании поделок;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развитие у родителей интереса к совместным занятиям с детьми, к знакомству с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историей празднования Нового года в России.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50050" y="454474"/>
            <a:ext cx="6395078" cy="1325563"/>
          </a:xfrm>
        </p:spPr>
        <p:txBody>
          <a:bodyPr/>
          <a:lstStyle/>
          <a:p>
            <a:r>
              <a:rPr lang="ru-RU" b="1" dirty="0" smtClean="0"/>
              <a:t>Подготовительный этап:</a:t>
            </a:r>
            <a:endParaRPr lang="ru-RU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64023" y="2102767"/>
            <a:ext cx="10233211" cy="43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1.  </a:t>
            </a:r>
            <a:r>
              <a:rPr lang="ru-RU" altLang="ru-RU" sz="2400" dirty="0">
                <a:latin typeface="Times New Roman" panose="02020603050405020304" pitchFamily="18" charset="0"/>
              </a:rPr>
              <a:t>Подбор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иллюстративного материала (иллюстрации празднования Нового года в разные временные периоды).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2. </a:t>
            </a:r>
            <a:r>
              <a:rPr lang="ru-RU" altLang="ru-RU" sz="2400" dirty="0">
                <a:latin typeface="Times New Roman" panose="02020603050405020304" pitchFamily="18" charset="0"/>
              </a:rPr>
              <a:t>Подготовка материалов для организации творческой деятельности детей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3. </a:t>
            </a:r>
            <a:r>
              <a:rPr lang="ru-RU" altLang="ru-RU" sz="2400" dirty="0">
                <a:latin typeface="Times New Roman" panose="02020603050405020304" pitchFamily="18" charset="0"/>
              </a:rPr>
              <a:t>Подбор консультаций и рекомендаций для родителей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</a:rPr>
              <a:t>Организация мини-музея в группах «Чудеса новогодних игрушек</a:t>
            </a:r>
            <a:r>
              <a:rPr lang="ru-RU" sz="2400" dirty="0" smtClean="0">
                <a:latin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5. Подбор художественной литературы.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30" y="255494"/>
            <a:ext cx="8664388" cy="1166252"/>
          </a:xfrm>
        </p:spPr>
        <p:txBody>
          <a:bodyPr/>
          <a:lstStyle/>
          <a:p>
            <a:pPr algn="ctr"/>
            <a:r>
              <a:rPr lang="ru-RU" b="1" dirty="0" smtClean="0"/>
              <a:t>Основной этап</a:t>
            </a:r>
            <a:endParaRPr lang="ru-RU" b="1" dirty="0"/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77393"/>
              </p:ext>
            </p:extLst>
          </p:nvPr>
        </p:nvGraphicFramePr>
        <p:xfrm>
          <a:off x="551330" y="1160837"/>
          <a:ext cx="9762564" cy="5421441"/>
        </p:xfrm>
        <a:graphic>
          <a:graphicData uri="http://schemas.openxmlformats.org/drawingml/2006/table">
            <a:tbl>
              <a:tblPr/>
              <a:tblGrid>
                <a:gridCol w="1124276"/>
                <a:gridCol w="1726500"/>
                <a:gridCol w="2689412"/>
                <a:gridCol w="1290917"/>
                <a:gridCol w="2931459"/>
              </a:tblGrid>
              <a:tr h="579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Вид мероприятия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НОД «История Нового года» </a:t>
                      </a:r>
                      <a:endParaRPr lang="ru-RU" sz="28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Формировать представления об истории Нового года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об истории Нового года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Беседа «Как празднуется Новый год на Руси». 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Формировать представления о традициях празднования Нового года На Руси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традициях празднования Нового года На Руси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8.12.20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НОД «Знакомство с елочной игрушкой»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Ручной труд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Познакомить с историей елочной игрушки.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Научить шить елочные игрушки из ткани.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об истории елочных игрушек. Умеют создавать елочные украшение из ткани своими руками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 мини-музея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</a:rPr>
                        <a:t>«Чудеса новогодних игрушек»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Знакомить с разнообразием елочных украшений, материалов, из которых изготавливались елочные украшение в разные времена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разнообразии елочных украшений, о материалах, из которых они изготовлены.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841255"/>
              </p:ext>
            </p:extLst>
          </p:nvPr>
        </p:nvGraphicFramePr>
        <p:xfrm>
          <a:off x="562442" y="376519"/>
          <a:ext cx="9065651" cy="5793057"/>
        </p:xfrm>
        <a:graphic>
          <a:graphicData uri="http://schemas.openxmlformats.org/drawingml/2006/table">
            <a:tbl>
              <a:tblPr/>
              <a:tblGrid>
                <a:gridCol w="1044018"/>
                <a:gridCol w="1764515"/>
                <a:gridCol w="2565453"/>
                <a:gridCol w="1446238"/>
                <a:gridCol w="2245427"/>
              </a:tblGrid>
              <a:tr h="704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Вид мероприятия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ННОД по рисованию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«Моя любимая елочная игрушка»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рисовать любимую елочную игрушку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Умеют изображать елочные игрушки по своему представлению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Конкурс поделок «Ай – да, елочка!»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создавать новогодние елочки своими руками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учувствуют в конкурсе поделок и создают украшения своими руками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Фотовыставка «Я и моя елка» 	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транслировать семейные традиции в украшении новогодней елки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удовольствием делятся своими традициями украшения елочки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21.12.20-30.12.20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Индивидуальная работа «Де-купаж елочной игрушки»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Закреплять технику «Де-купаж», учить применять ее в декорировании разных предметов – елочная игрушка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подарков для родителей к Новому году – елочный шар в технике «Де-купаж»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7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26" y="871333"/>
            <a:ext cx="6395078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Продукты проекта:</a:t>
            </a:r>
            <a:endParaRPr lang="ru-RU" sz="48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9517" y="3213846"/>
            <a:ext cx="10233211" cy="32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1.  Мини-музей в группе «Чудеса новогодних игрушек»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2. Елочные игрушки из ткани сшитые руками детей.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3. Рисунки «Моя любимая елочная игрушка».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4. Поделки «Ай – да, ёлочка!». </a:t>
            </a:r>
            <a:endParaRPr lang="ru-RU" altLang="ru-RU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5. </a:t>
            </a:r>
            <a:r>
              <a:rPr lang="ru-RU" altLang="ru-RU" sz="2400" dirty="0">
                <a:latin typeface="Times New Roman" panose="02020603050405020304" pitchFamily="18" charset="0"/>
              </a:rPr>
              <a:t>Изготовление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подарков для родителей – «Де-купаж елочной игрушки».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6. Фотовыставка «Я и моя елочка».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7. Папка-передвижка для родителей «История празднования Нового года на Руси», «История елочной игрушки»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6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3" y="427587"/>
            <a:ext cx="5423965" cy="5423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59" y="1249939"/>
            <a:ext cx="5423965" cy="54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9" y="237245"/>
            <a:ext cx="6436659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427</Words>
  <Application>Microsoft Office PowerPoint</Application>
  <PresentationFormat>Широкоэкранный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Специальное оформление</vt:lpstr>
      <vt:lpstr>«И снова в гости к нам придет счастливый Новый год!»</vt:lpstr>
      <vt:lpstr>Презентация PowerPoint</vt:lpstr>
      <vt:lpstr>Презентация PowerPoint</vt:lpstr>
      <vt:lpstr>Подготовительный этап:</vt:lpstr>
      <vt:lpstr>Основной этап</vt:lpstr>
      <vt:lpstr>Презентация PowerPoint</vt:lpstr>
      <vt:lpstr>Продукты проекта: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 снова в гости к нам придет Счастливый Новый год!»</dc:title>
  <dc:creator>Пользователь Windows</dc:creator>
  <cp:lastModifiedBy>Пользователь Windows</cp:lastModifiedBy>
  <cp:revision>19</cp:revision>
  <dcterms:created xsi:type="dcterms:W3CDTF">2020-12-11T16:57:03Z</dcterms:created>
  <dcterms:modified xsi:type="dcterms:W3CDTF">2020-12-28T16:40:22Z</dcterms:modified>
</cp:coreProperties>
</file>